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3" autoAdjust="0"/>
  </p:normalViewPr>
  <p:slideViewPr>
    <p:cSldViewPr>
      <p:cViewPr varScale="1">
        <p:scale>
          <a:sx n="83" d="100"/>
          <a:sy n="83" d="100"/>
        </p:scale>
        <p:origin x="-15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92088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Синезеленые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водоросили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Цианобактерии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003322"/>
            <a:ext cx="3526160" cy="1371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Выполнила: </a:t>
            </a:r>
            <a:r>
              <a:rPr lang="ru-RU" dirty="0" err="1" smtClean="0">
                <a:solidFill>
                  <a:schemeClr val="tx1"/>
                </a:solidFill>
              </a:rPr>
              <a:t>Синкевич</a:t>
            </a:r>
            <a:r>
              <a:rPr lang="ru-RU" dirty="0" smtClean="0">
                <a:solidFill>
                  <a:schemeClr val="tx1"/>
                </a:solidFill>
              </a:rPr>
              <a:t> Д.Г.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Студентка группы Би-32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99176" cy="6141296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Microcystis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цианобактерии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Cyanobacteria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синезеленые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Cyanophyceae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хроококковые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Chroococcales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Семейство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микроцистиевые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rocystaceae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 микроцистис –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Microcystis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Колонии слизистые (рисунок 1), микроскопические или макроскопические, преимущественно бесформенные, реже шаровидные или удлиненные. Колониальная слизь мягкая, расплывающаяся или довольно плотная, бесцветная или окрашенная. Клетки шаровидные, без обособленных слизистых оболочек, реже – слизистые оболочки частично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сохраняются.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общей колониальной слизи. Имеет С жизненную форму .    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Коккоидно-колониальный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морфотип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08720"/>
            <a:ext cx="5472608" cy="3398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74758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 1 –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Microcystis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(увеличение ×1000)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529264" cy="60692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Phormidium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autumnale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цианобактерии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Cyanobacteria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синезеленые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Cyanophyceae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осциллаториальные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Oscillatoriales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Семейство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формидиевые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Phormidiaceae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формидиум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Phormidium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Трихомы сине-зеленые, большей частью прямые, у поперечных перегородок не перешнурованные, часто с грануляциями, к концам обычно коротко и сильно, реже – постепенно суживающиеся, прямые или слабо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крючкообразно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согнутые или слабо извилистые (рисунок 2). Влагалища крепкие или расплывающиеся, от хлора, цинка, йода не синеющие. Клетки квадратные или длина их до 2 раз меньше ширины. Конечные клетки головчатые, обычно с закругленной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плоскоконусовидной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калиптрой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Широко распространенный, сильно изменчивый вид.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Жизненная форма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Р-типа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Нитчатый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морфотип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rm  autumn aк 26 100-1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45402" y="934988"/>
            <a:ext cx="5616624" cy="3960439"/>
          </a:xfrm>
          <a:prstGeom prst="rect">
            <a:avLst/>
          </a:prstGeom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7842" y="5587007"/>
            <a:ext cx="81283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 2 –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Phormidium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autumnale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(увеличение ×1000)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7529264" cy="6213304"/>
          </a:xfrm>
        </p:spPr>
        <p:txBody>
          <a:bodyPr/>
          <a:lstStyle/>
          <a:p>
            <a:pPr lvl="0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Microcoleus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vaginatus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цианобактерии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Cyanobacteria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синезеленые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Cyanophyceae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осцилляториальные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Oscillatoriales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Семейство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формидиевые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Phormidiaceae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формидиум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Phormidium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Трихомы сине-зеленые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зрязновато-зеленые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но часто с грануляциями, к концам суживающиеся. Длина клеток почти равна или до двух раз меньше ширины. Конечные клетки головчатые, плоско-конусовидные,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калиптрой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(рисунок 5).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Жизненная форма М-типа, нитчатый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морфотип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icrocoleus Img_403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908720"/>
            <a:ext cx="5760639" cy="3744416"/>
          </a:xfrm>
          <a:prstGeom prst="rect">
            <a:avLst/>
          </a:prstGeom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08520" y="5401761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 5 –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Microcoleus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vaginatus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(увеличение ×1000)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571184" cy="599728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topoboi.com-29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331386"/>
            <a:ext cx="7128792" cy="53465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859216" cy="6069288"/>
          </a:xfrm>
        </p:spPr>
        <p:txBody>
          <a:bodyPr/>
          <a:lstStyle/>
          <a:p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Синезеленые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водоросли, или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цианобактерии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имеют спорное систематическое положение.</a:t>
            </a:r>
          </a:p>
          <a:p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Цианобактерии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которые долгое время ботаники считали одним из классов или типов водорослей, в настоящее время отнесены к группе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фототрофных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прокариотических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организмов. Они обладают таким же механизмом фотосинтеза, как и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эукариотические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водоросли, но их клетка имеет совершенно иную ультраструктуру.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869160"/>
            <a:ext cx="3571875" cy="16954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quarter" idx="1"/>
          </p:nvPr>
        </p:nvSpPr>
        <p:spPr>
          <a:xfrm>
            <a:off x="468313" y="260350"/>
            <a:ext cx="7456487" cy="621347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Возникновение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цианобактерий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представляется с того момента, когда часть их общих предков перешла к автотрофному образу жизни.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отдел характеризуется рядом признаков, приведенных ниже.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В жизненном цикле полностью отсутствуют жгутиковые стадии.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Клетки имеют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прокариотическое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строение.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Пигменты, участвующие в фотосинтезе, локализованы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тилакоидах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свободно лежащих в цитоплазме, или собраны в граны.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Тилакоиды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цианобактерий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содержат хлорофилл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Окраска клеток от синей до красной и зеленой зависит от комбинации пигментов.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 Основной запасной продукт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цианофициновый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крахмал, близкий к гликогену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 descr="0028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772816"/>
            <a:ext cx="2112234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787208" cy="6213304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/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Подавляющее большинство водорослей, населяющих почву, представляет собой микроскопические формы.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9352" y="1864645"/>
            <a:ext cx="5740880" cy="43006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715200" cy="6141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систематическому составу почвенные водоросли довольно разнообразны. В наибольшем количестве видов и в примерно в равных соотношениях в почве представлены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синезеленые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(отдел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Cyanobacteria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и зеленые (отдел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Chlorophyta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). Несколько менее разнообразны, но столь же характерны для почвы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желтозеленые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(отдел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Xanthophyta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и диатомовые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Bacillariophyta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водоросли.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643192" cy="614129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Водоросли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пионеры растительности. Наземные водоросли поселяются на голых скалах, песке и других бесплодных местах. После их отмирания образуется первый слой будущей почвы. Почвенные водоросли участвуют в процессах формирования структуры и плодородия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почв.</a:t>
            </a:r>
            <a:endParaRPr lang="ru-RU" dirty="0"/>
          </a:p>
        </p:txBody>
      </p:sp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852936"/>
            <a:ext cx="5688632" cy="37632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99176" cy="599728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Водоросли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продуценты кислорода. Водоросли в процессе своей жизнедеятельности выделяют кислород, необходимый для дыхания водных организмов. Первыми водорослями, способными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оксигенному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фотосинтезу, были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синезеленые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цианобактерии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Ранние ископаемые останки их, подтверждающие наличие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оксигенного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фотосинтеза, датируются возрастом 2,7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лет. Важную роль выполняют водоросли в круговороте азота. Они способны использовать как органические (мочевина, аминокислоты, амиды), так и неорганические (ионы аммония и нитратов) источники азота.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715200" cy="6141296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Синезеленые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водоросли широко распространены в природе. Их можно встретить массами во всевозможных водных бассейнах или на берегах у воды, на отмелях, на сырых скалах, сырых затененных заборах, на коре деревьев, на почве между дерновинами злаков в степях и пр. Много их и в соленой и в пресной воде, в сернистых ключах и пр. Особенно благоприятствует им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богатая примесями органических веществ.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ediapre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717032"/>
            <a:ext cx="2592288" cy="28839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715200" cy="5997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Циановые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водоросли не трудно отличить от других водорослей по типичной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темнозеленой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синеватозеленой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оливковой,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бурозеленой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иногда почти черной или, наконец,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фиолетовозеленой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вплоть до почти багряной окраски. Наиболее распространена первая окраска; оливково- или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буроватозеленая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окраска получается при сильном развитии желтого пигмента,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фикоксантина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очень близкого к одному из обычных спутников хлорофилла – ксантофиллу; фиолетовый или багряный цвет – при некотором видоизменении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фикоциана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 зелено-черный – при особенно обильном его накоплении. Часто типично для них еще и обильное выделение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студени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окутывающей как отдельные клетки, так и целые колонии.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A1C021-EC76-41D8-A0E9-90656E16E1F7}"/>
</file>

<file path=customXml/itemProps2.xml><?xml version="1.0" encoding="utf-8"?>
<ds:datastoreItem xmlns:ds="http://schemas.openxmlformats.org/officeDocument/2006/customXml" ds:itemID="{8BE69DA6-BB58-49A2-A4D3-0767AEF9A65A}"/>
</file>

<file path=customXml/itemProps3.xml><?xml version="1.0" encoding="utf-8"?>
<ds:datastoreItem xmlns:ds="http://schemas.openxmlformats.org/officeDocument/2006/customXml" ds:itemID="{B365B037-0847-4866-A108-F8568E44D97A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229</TotalTime>
  <Words>611</Words>
  <Application>Microsoft Office PowerPoint</Application>
  <PresentationFormat>Экран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Синезеленые водоросили (Цианобактерии)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Синезеленые водоросили (Цианобактерии)</dc:title>
  <dc:creator>Дашка</dc:creator>
  <cp:lastModifiedBy>RePack by SPecialiST</cp:lastModifiedBy>
  <cp:revision>11</cp:revision>
  <dcterms:created xsi:type="dcterms:W3CDTF">2016-10-20T17:59:39Z</dcterms:created>
  <dcterms:modified xsi:type="dcterms:W3CDTF">2016-10-27T19:24:35Z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